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11" r:id="rId62"/>
    <p:sldId id="312" r:id="rId63"/>
    <p:sldId id="313" r:id="rId64"/>
    <p:sldId id="314" r:id="rId65"/>
    <p:sldId id="315" r:id="rId66"/>
    <p:sldId id="316" r:id="rId67"/>
    <p:sldId id="317" r:id="rId68"/>
    <p:sldId id="318" r:id="rId69"/>
    <p:sldId id="319" r:id="rId7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Relationship Id="rId38" Type="http://schemas.openxmlformats.org/officeDocument/2006/relationships/slide" Target="slides/slide32.xml"/><Relationship Id="rId39" Type="http://schemas.openxmlformats.org/officeDocument/2006/relationships/slide" Target="slides/slide33.xml"/><Relationship Id="rId40" Type="http://schemas.openxmlformats.org/officeDocument/2006/relationships/slide" Target="slides/slide34.xml"/><Relationship Id="rId41" Type="http://schemas.openxmlformats.org/officeDocument/2006/relationships/slide" Target="slides/slide35.xml"/><Relationship Id="rId42" Type="http://schemas.openxmlformats.org/officeDocument/2006/relationships/slide" Target="slides/slide36.xml"/><Relationship Id="rId43" Type="http://schemas.openxmlformats.org/officeDocument/2006/relationships/slide" Target="slides/slide37.xml"/><Relationship Id="rId44" Type="http://schemas.openxmlformats.org/officeDocument/2006/relationships/slide" Target="slides/slide38.xml"/><Relationship Id="rId45" Type="http://schemas.openxmlformats.org/officeDocument/2006/relationships/slide" Target="slides/slide39.xml"/><Relationship Id="rId46" Type="http://schemas.openxmlformats.org/officeDocument/2006/relationships/slide" Target="slides/slide40.xml"/><Relationship Id="rId47" Type="http://schemas.openxmlformats.org/officeDocument/2006/relationships/slide" Target="slides/slide41.xml"/><Relationship Id="rId48" Type="http://schemas.openxmlformats.org/officeDocument/2006/relationships/slide" Target="slides/slide42.xml"/><Relationship Id="rId49" Type="http://schemas.openxmlformats.org/officeDocument/2006/relationships/slide" Target="slides/slide43.xml"/><Relationship Id="rId50" Type="http://schemas.openxmlformats.org/officeDocument/2006/relationships/slide" Target="slides/slide44.xml"/><Relationship Id="rId51" Type="http://schemas.openxmlformats.org/officeDocument/2006/relationships/slide" Target="slides/slide45.xml"/><Relationship Id="rId52" Type="http://schemas.openxmlformats.org/officeDocument/2006/relationships/slide" Target="slides/slide46.xml"/><Relationship Id="rId53" Type="http://schemas.openxmlformats.org/officeDocument/2006/relationships/slide" Target="slides/slide47.xml"/><Relationship Id="rId54" Type="http://schemas.openxmlformats.org/officeDocument/2006/relationships/slide" Target="slides/slide48.xml"/><Relationship Id="rId55" Type="http://schemas.openxmlformats.org/officeDocument/2006/relationships/slide" Target="slides/slide49.xml"/><Relationship Id="rId56" Type="http://schemas.openxmlformats.org/officeDocument/2006/relationships/slide" Target="slides/slide50.xml"/><Relationship Id="rId57" Type="http://schemas.openxmlformats.org/officeDocument/2006/relationships/slide" Target="slides/slide51.xml"/><Relationship Id="rId58" Type="http://schemas.openxmlformats.org/officeDocument/2006/relationships/slide" Target="slides/slide52.xml"/><Relationship Id="rId59" Type="http://schemas.openxmlformats.org/officeDocument/2006/relationships/slide" Target="slides/slide53.xml"/><Relationship Id="rId60" Type="http://schemas.openxmlformats.org/officeDocument/2006/relationships/slide" Target="slides/slide54.xml"/><Relationship Id="rId61" Type="http://schemas.openxmlformats.org/officeDocument/2006/relationships/slide" Target="slides/slide55.xml"/><Relationship Id="rId62" Type="http://schemas.openxmlformats.org/officeDocument/2006/relationships/slide" Target="slides/slide56.xml"/><Relationship Id="rId63" Type="http://schemas.openxmlformats.org/officeDocument/2006/relationships/slide" Target="slides/slide57.xml"/><Relationship Id="rId64" Type="http://schemas.openxmlformats.org/officeDocument/2006/relationships/slide" Target="slides/slide58.xml"/><Relationship Id="rId65" Type="http://schemas.openxmlformats.org/officeDocument/2006/relationships/slide" Target="slides/slide59.xml"/><Relationship Id="rId66" Type="http://schemas.openxmlformats.org/officeDocument/2006/relationships/slide" Target="slides/slide60.xml"/><Relationship Id="rId67" Type="http://schemas.openxmlformats.org/officeDocument/2006/relationships/slide" Target="slides/slide61.xml"/><Relationship Id="rId68" Type="http://schemas.openxmlformats.org/officeDocument/2006/relationships/slide" Target="slides/slide62.xml"/><Relationship Id="rId69" Type="http://schemas.openxmlformats.org/officeDocument/2006/relationships/slide" Target="slides/slide63.xml"/><Relationship Id="rId70" Type="http://schemas.openxmlformats.org/officeDocument/2006/relationships/slide" Target="slides/slide64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4.png"/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5" Type="http://schemas.openxmlformats.org/officeDocument/2006/relationships/image" Target="../media/image41.pn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2.png"/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6.png"/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5" Type="http://schemas.openxmlformats.org/officeDocument/2006/relationships/image" Target="../media/image49.png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0.png"/><Relationship Id="rId3" Type="http://schemas.openxmlformats.org/officeDocument/2006/relationships/image" Target="../media/image51.png"/><Relationship Id="rId4" Type="http://schemas.openxmlformats.org/officeDocument/2006/relationships/image" Target="../media/image52.png"/><Relationship Id="rId5" Type="http://schemas.openxmlformats.org/officeDocument/2006/relationships/image" Target="../media/image53.png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4.png"/><Relationship Id="rId3" Type="http://schemas.openxmlformats.org/officeDocument/2006/relationships/image" Target="../media/image55.png"/><Relationship Id="rId4" Type="http://schemas.openxmlformats.org/officeDocument/2006/relationships/image" Target="../media/image56.png"/><Relationship Id="rId5" Type="http://schemas.openxmlformats.org/officeDocument/2006/relationships/image" Target="../media/image57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8.png"/><Relationship Id="rId3" Type="http://schemas.openxmlformats.org/officeDocument/2006/relationships/image" Target="../media/image59.png"/><Relationship Id="rId4" Type="http://schemas.openxmlformats.org/officeDocument/2006/relationships/image" Target="../media/image60.png"/><Relationship Id="rId5" Type="http://schemas.openxmlformats.org/officeDocument/2006/relationships/image" Target="../media/image61.png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2.png"/><Relationship Id="rId3" Type="http://schemas.openxmlformats.org/officeDocument/2006/relationships/image" Target="../media/image63.png"/><Relationship Id="rId4" Type="http://schemas.openxmlformats.org/officeDocument/2006/relationships/image" Target="../media/image64.png"/><Relationship Id="rId5" Type="http://schemas.openxmlformats.org/officeDocument/2006/relationships/image" Target="../media/image65.png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6.png"/><Relationship Id="rId3" Type="http://schemas.openxmlformats.org/officeDocument/2006/relationships/image" Target="../media/image67.png"/><Relationship Id="rId4" Type="http://schemas.openxmlformats.org/officeDocument/2006/relationships/image" Target="../media/image68.png"/><Relationship Id="rId5" Type="http://schemas.openxmlformats.org/officeDocument/2006/relationships/image" Target="../media/image69.png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0.png"/><Relationship Id="rId3" Type="http://schemas.openxmlformats.org/officeDocument/2006/relationships/image" Target="../media/image71.png"/><Relationship Id="rId4" Type="http://schemas.openxmlformats.org/officeDocument/2006/relationships/image" Target="../media/image72.png"/><Relationship Id="rId5" Type="http://schemas.openxmlformats.org/officeDocument/2006/relationships/image" Target="../media/image73.png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4.png"/><Relationship Id="rId3" Type="http://schemas.openxmlformats.org/officeDocument/2006/relationships/image" Target="../media/image75.png"/><Relationship Id="rId4" Type="http://schemas.openxmlformats.org/officeDocument/2006/relationships/image" Target="../media/image76.png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7.png"/><Relationship Id="rId3" Type="http://schemas.openxmlformats.org/officeDocument/2006/relationships/image" Target="../media/image78.png"/><Relationship Id="rId4" Type="http://schemas.openxmlformats.org/officeDocument/2006/relationships/image" Target="../media/image79.png"/><Relationship Id="rId5" Type="http://schemas.openxmlformats.org/officeDocument/2006/relationships/image" Target="../media/image80.png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1.png"/><Relationship Id="rId3" Type="http://schemas.openxmlformats.org/officeDocument/2006/relationships/image" Target="../media/image82.png"/><Relationship Id="rId4" Type="http://schemas.openxmlformats.org/officeDocument/2006/relationships/image" Target="../media/image83.png"/><Relationship Id="rId5" Type="http://schemas.openxmlformats.org/officeDocument/2006/relationships/image" Target="../media/image84.png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5.png"/><Relationship Id="rId3" Type="http://schemas.openxmlformats.org/officeDocument/2006/relationships/image" Target="../media/image86.png"/><Relationship Id="rId4" Type="http://schemas.openxmlformats.org/officeDocument/2006/relationships/image" Target="../media/image87.png"/><Relationship Id="rId5" Type="http://schemas.openxmlformats.org/officeDocument/2006/relationships/image" Target="../media/image88.png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9.png"/><Relationship Id="rId3" Type="http://schemas.openxmlformats.org/officeDocument/2006/relationships/image" Target="../media/image90.png"/><Relationship Id="rId4" Type="http://schemas.openxmlformats.org/officeDocument/2006/relationships/image" Target="../media/image91.png"/><Relationship Id="rId5" Type="http://schemas.openxmlformats.org/officeDocument/2006/relationships/image" Target="../media/image92.png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3.png"/><Relationship Id="rId3" Type="http://schemas.openxmlformats.org/officeDocument/2006/relationships/image" Target="../media/image94.png"/><Relationship Id="rId4" Type="http://schemas.openxmlformats.org/officeDocument/2006/relationships/image" Target="../media/image95.png"/><Relationship Id="rId5" Type="http://schemas.openxmlformats.org/officeDocument/2006/relationships/image" Target="../media/image96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7.png"/><Relationship Id="rId3" Type="http://schemas.openxmlformats.org/officeDocument/2006/relationships/image" Target="../media/image98.png"/><Relationship Id="rId4" Type="http://schemas.openxmlformats.org/officeDocument/2006/relationships/image" Target="../media/image99.png"/><Relationship Id="rId5" Type="http://schemas.openxmlformats.org/officeDocument/2006/relationships/image" Target="../media/image100.png"/></Relationships>
</file>

<file path=ppt/slides/_rels/slide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1.png"/><Relationship Id="rId3" Type="http://schemas.openxmlformats.org/officeDocument/2006/relationships/image" Target="../media/image102.png"/><Relationship Id="rId4" Type="http://schemas.openxmlformats.org/officeDocument/2006/relationships/image" Target="../media/image103.png"/><Relationship Id="rId5" Type="http://schemas.openxmlformats.org/officeDocument/2006/relationships/image" Target="../media/image104.png"/></Relationships>
</file>

<file path=ppt/slides/_rels/slide3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5.png"/><Relationship Id="rId3" Type="http://schemas.openxmlformats.org/officeDocument/2006/relationships/image" Target="../media/image106.png"/><Relationship Id="rId4" Type="http://schemas.openxmlformats.org/officeDocument/2006/relationships/image" Target="../media/image107.png"/><Relationship Id="rId5" Type="http://schemas.openxmlformats.org/officeDocument/2006/relationships/image" Target="../media/image108.png"/></Relationships>
</file>

<file path=ppt/slides/_rels/slide3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9.png"/><Relationship Id="rId3" Type="http://schemas.openxmlformats.org/officeDocument/2006/relationships/image" Target="../media/image110.png"/><Relationship Id="rId4" Type="http://schemas.openxmlformats.org/officeDocument/2006/relationships/image" Target="../media/image111.png"/><Relationship Id="rId5" Type="http://schemas.openxmlformats.org/officeDocument/2006/relationships/image" Target="../media/image112.png"/></Relationships>
</file>

<file path=ppt/slides/_rels/slide3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3.png"/><Relationship Id="rId3" Type="http://schemas.openxmlformats.org/officeDocument/2006/relationships/image" Target="../media/image114.png"/><Relationship Id="rId4" Type="http://schemas.openxmlformats.org/officeDocument/2006/relationships/image" Target="../media/image115.png"/><Relationship Id="rId5" Type="http://schemas.openxmlformats.org/officeDocument/2006/relationships/image" Target="../media/image116.png"/></Relationships>
</file>

<file path=ppt/slides/_rels/slide3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7.png"/><Relationship Id="rId3" Type="http://schemas.openxmlformats.org/officeDocument/2006/relationships/image" Target="../media/image118.png"/><Relationship Id="rId4" Type="http://schemas.openxmlformats.org/officeDocument/2006/relationships/image" Target="../media/image119.png"/><Relationship Id="rId5" Type="http://schemas.openxmlformats.org/officeDocument/2006/relationships/image" Target="../media/image120.png"/></Relationships>
</file>

<file path=ppt/slides/_rels/slide3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1.png"/><Relationship Id="rId3" Type="http://schemas.openxmlformats.org/officeDocument/2006/relationships/image" Target="../media/image122.png"/></Relationships>
</file>

<file path=ppt/slides/_rels/slide3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3.png"/><Relationship Id="rId3" Type="http://schemas.openxmlformats.org/officeDocument/2006/relationships/image" Target="../media/image124.png"/><Relationship Id="rId4" Type="http://schemas.openxmlformats.org/officeDocument/2006/relationships/image" Target="../media/image125.png"/><Relationship Id="rId5" Type="http://schemas.openxmlformats.org/officeDocument/2006/relationships/image" Target="../media/image126.png"/></Relationships>
</file>

<file path=ppt/slides/_rels/slide3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7.png"/><Relationship Id="rId3" Type="http://schemas.openxmlformats.org/officeDocument/2006/relationships/image" Target="../media/image128.png"/><Relationship Id="rId4" Type="http://schemas.openxmlformats.org/officeDocument/2006/relationships/image" Target="../media/image129.png"/><Relationship Id="rId5" Type="http://schemas.openxmlformats.org/officeDocument/2006/relationships/image" Target="../media/image130.png"/></Relationships>
</file>

<file path=ppt/slides/_rels/slide3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1.png"/><Relationship Id="rId3" Type="http://schemas.openxmlformats.org/officeDocument/2006/relationships/image" Target="../media/image132.png"/><Relationship Id="rId4" Type="http://schemas.openxmlformats.org/officeDocument/2006/relationships/image" Target="../media/image133.png"/><Relationship Id="rId5" Type="http://schemas.openxmlformats.org/officeDocument/2006/relationships/image" Target="../media/image134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</file>

<file path=ppt/slides/_rels/slide4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5.png"/><Relationship Id="rId3" Type="http://schemas.openxmlformats.org/officeDocument/2006/relationships/image" Target="../media/image136.png"/><Relationship Id="rId4" Type="http://schemas.openxmlformats.org/officeDocument/2006/relationships/image" Target="../media/image137.png"/><Relationship Id="rId5" Type="http://schemas.openxmlformats.org/officeDocument/2006/relationships/image" Target="../media/image138.png"/></Relationships>
</file>

<file path=ppt/slides/_rels/slide4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9.png"/><Relationship Id="rId3" Type="http://schemas.openxmlformats.org/officeDocument/2006/relationships/image" Target="../media/image140.png"/><Relationship Id="rId4" Type="http://schemas.openxmlformats.org/officeDocument/2006/relationships/image" Target="../media/image141.png"/><Relationship Id="rId5" Type="http://schemas.openxmlformats.org/officeDocument/2006/relationships/image" Target="../media/image142.png"/></Relationships>
</file>

<file path=ppt/slides/_rels/slide4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3.png"/><Relationship Id="rId3" Type="http://schemas.openxmlformats.org/officeDocument/2006/relationships/image" Target="../media/image144.png"/><Relationship Id="rId4" Type="http://schemas.openxmlformats.org/officeDocument/2006/relationships/image" Target="../media/image145.png"/><Relationship Id="rId5" Type="http://schemas.openxmlformats.org/officeDocument/2006/relationships/image" Target="../media/image146.png"/></Relationships>
</file>

<file path=ppt/slides/_rels/slide4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7.png"/><Relationship Id="rId3" Type="http://schemas.openxmlformats.org/officeDocument/2006/relationships/image" Target="../media/image148.png"/><Relationship Id="rId4" Type="http://schemas.openxmlformats.org/officeDocument/2006/relationships/image" Target="../media/image149.png"/><Relationship Id="rId5" Type="http://schemas.openxmlformats.org/officeDocument/2006/relationships/image" Target="../media/image150.png"/></Relationships>
</file>

<file path=ppt/slides/_rels/slide4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1.png"/><Relationship Id="rId3" Type="http://schemas.openxmlformats.org/officeDocument/2006/relationships/image" Target="../media/image152.png"/><Relationship Id="rId4" Type="http://schemas.openxmlformats.org/officeDocument/2006/relationships/image" Target="../media/image153.png"/><Relationship Id="rId5" Type="http://schemas.openxmlformats.org/officeDocument/2006/relationships/image" Target="../media/image154.png"/></Relationships>
</file>

<file path=ppt/slides/_rels/slide4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5.png"/><Relationship Id="rId3" Type="http://schemas.openxmlformats.org/officeDocument/2006/relationships/image" Target="../media/image156.png"/><Relationship Id="rId4" Type="http://schemas.openxmlformats.org/officeDocument/2006/relationships/image" Target="../media/image157.png"/><Relationship Id="rId5" Type="http://schemas.openxmlformats.org/officeDocument/2006/relationships/image" Target="../media/image158.png"/></Relationships>
</file>

<file path=ppt/slides/_rels/slide4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9.png"/><Relationship Id="rId3" Type="http://schemas.openxmlformats.org/officeDocument/2006/relationships/image" Target="../media/image160.png"/><Relationship Id="rId4" Type="http://schemas.openxmlformats.org/officeDocument/2006/relationships/image" Target="../media/image161.png"/><Relationship Id="rId5" Type="http://schemas.openxmlformats.org/officeDocument/2006/relationships/image" Target="../media/image162.png"/></Relationships>
</file>

<file path=ppt/slides/_rels/slide4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3.png"/><Relationship Id="rId3" Type="http://schemas.openxmlformats.org/officeDocument/2006/relationships/image" Target="../media/image164.png"/><Relationship Id="rId4" Type="http://schemas.openxmlformats.org/officeDocument/2006/relationships/image" Target="../media/image165.png"/><Relationship Id="rId5" Type="http://schemas.openxmlformats.org/officeDocument/2006/relationships/image" Target="../media/image166.png"/></Relationships>
</file>

<file path=ppt/slides/_rels/slide4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7.png"/><Relationship Id="rId3" Type="http://schemas.openxmlformats.org/officeDocument/2006/relationships/image" Target="../media/image168.png"/><Relationship Id="rId4" Type="http://schemas.openxmlformats.org/officeDocument/2006/relationships/image" Target="../media/image169.png"/><Relationship Id="rId5" Type="http://schemas.openxmlformats.org/officeDocument/2006/relationships/image" Target="../media/image170.png"/></Relationships>
</file>

<file path=ppt/slides/_rels/slide4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1.png"/><Relationship Id="rId3" Type="http://schemas.openxmlformats.org/officeDocument/2006/relationships/image" Target="../media/image172.png"/><Relationship Id="rId4" Type="http://schemas.openxmlformats.org/officeDocument/2006/relationships/image" Target="../media/image173.png"/><Relationship Id="rId5" Type="http://schemas.openxmlformats.org/officeDocument/2006/relationships/image" Target="../media/image174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5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5.png"/><Relationship Id="rId3" Type="http://schemas.openxmlformats.org/officeDocument/2006/relationships/image" Target="../media/image176.png"/><Relationship Id="rId4" Type="http://schemas.openxmlformats.org/officeDocument/2006/relationships/image" Target="../media/image177.png"/><Relationship Id="rId5" Type="http://schemas.openxmlformats.org/officeDocument/2006/relationships/image" Target="../media/image178.png"/></Relationships>
</file>

<file path=ppt/slides/_rels/slide5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9.png"/><Relationship Id="rId3" Type="http://schemas.openxmlformats.org/officeDocument/2006/relationships/image" Target="../media/image180.png"/><Relationship Id="rId4" Type="http://schemas.openxmlformats.org/officeDocument/2006/relationships/image" Target="../media/image181.png"/><Relationship Id="rId5" Type="http://schemas.openxmlformats.org/officeDocument/2006/relationships/image" Target="../media/image182.png"/></Relationships>
</file>

<file path=ppt/slides/_rels/slide5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3.png"/><Relationship Id="rId3" Type="http://schemas.openxmlformats.org/officeDocument/2006/relationships/image" Target="../media/image184.png"/><Relationship Id="rId4" Type="http://schemas.openxmlformats.org/officeDocument/2006/relationships/image" Target="../media/image185.png"/><Relationship Id="rId5" Type="http://schemas.openxmlformats.org/officeDocument/2006/relationships/image" Target="../media/image186.png"/></Relationships>
</file>

<file path=ppt/slides/_rels/slide5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7.png"/><Relationship Id="rId3" Type="http://schemas.openxmlformats.org/officeDocument/2006/relationships/image" Target="../media/image188.png"/><Relationship Id="rId4" Type="http://schemas.openxmlformats.org/officeDocument/2006/relationships/image" Target="../media/image189.png"/><Relationship Id="rId5" Type="http://schemas.openxmlformats.org/officeDocument/2006/relationships/image" Target="../media/image190.png"/></Relationships>
</file>

<file path=ppt/slides/_rels/slide5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1.png"/><Relationship Id="rId3" Type="http://schemas.openxmlformats.org/officeDocument/2006/relationships/image" Target="../media/image192.png"/><Relationship Id="rId4" Type="http://schemas.openxmlformats.org/officeDocument/2006/relationships/image" Target="../media/image193.png"/><Relationship Id="rId5" Type="http://schemas.openxmlformats.org/officeDocument/2006/relationships/image" Target="../media/image194.png"/></Relationships>
</file>

<file path=ppt/slides/_rels/slide5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5.png"/><Relationship Id="rId3" Type="http://schemas.openxmlformats.org/officeDocument/2006/relationships/image" Target="../media/image196.png"/><Relationship Id="rId4" Type="http://schemas.openxmlformats.org/officeDocument/2006/relationships/image" Target="../media/image197.png"/><Relationship Id="rId5" Type="http://schemas.openxmlformats.org/officeDocument/2006/relationships/image" Target="../media/image198.png"/></Relationships>
</file>

<file path=ppt/slides/_rels/slide5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9.png"/><Relationship Id="rId3" Type="http://schemas.openxmlformats.org/officeDocument/2006/relationships/image" Target="../media/image200.png"/><Relationship Id="rId4" Type="http://schemas.openxmlformats.org/officeDocument/2006/relationships/image" Target="../media/image201.png"/><Relationship Id="rId5" Type="http://schemas.openxmlformats.org/officeDocument/2006/relationships/image" Target="../media/image202.png"/></Relationships>
</file>

<file path=ppt/slides/_rels/slide5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3.png"/><Relationship Id="rId3" Type="http://schemas.openxmlformats.org/officeDocument/2006/relationships/image" Target="../media/image204.png"/><Relationship Id="rId4" Type="http://schemas.openxmlformats.org/officeDocument/2006/relationships/image" Target="../media/image205.png"/><Relationship Id="rId5" Type="http://schemas.openxmlformats.org/officeDocument/2006/relationships/image" Target="../media/image206.png"/></Relationships>
</file>

<file path=ppt/slides/_rels/slide5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7.png"/><Relationship Id="rId3" Type="http://schemas.openxmlformats.org/officeDocument/2006/relationships/image" Target="../media/image208.png"/><Relationship Id="rId4" Type="http://schemas.openxmlformats.org/officeDocument/2006/relationships/image" Target="../media/image209.png"/><Relationship Id="rId5" Type="http://schemas.openxmlformats.org/officeDocument/2006/relationships/image" Target="../media/image210.png"/></Relationships>
</file>

<file path=ppt/slides/_rels/slide5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1.png"/><Relationship Id="rId3" Type="http://schemas.openxmlformats.org/officeDocument/2006/relationships/image" Target="../media/image212.png"/><Relationship Id="rId4" Type="http://schemas.openxmlformats.org/officeDocument/2006/relationships/image" Target="../media/image213.png"/><Relationship Id="rId5" Type="http://schemas.openxmlformats.org/officeDocument/2006/relationships/image" Target="../media/image214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/Relationships>
</file>

<file path=ppt/slides/_rels/slide6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5.png"/><Relationship Id="rId3" Type="http://schemas.openxmlformats.org/officeDocument/2006/relationships/image" Target="../media/image216.png"/><Relationship Id="rId4" Type="http://schemas.openxmlformats.org/officeDocument/2006/relationships/image" Target="../media/image217.png"/><Relationship Id="rId5" Type="http://schemas.openxmlformats.org/officeDocument/2006/relationships/image" Target="../media/image218.png"/></Relationships>
</file>

<file path=ppt/slides/_rels/slide6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9.png"/><Relationship Id="rId3" Type="http://schemas.openxmlformats.org/officeDocument/2006/relationships/image" Target="../media/image220.png"/><Relationship Id="rId4" Type="http://schemas.openxmlformats.org/officeDocument/2006/relationships/image" Target="../media/image221.png"/><Relationship Id="rId5" Type="http://schemas.openxmlformats.org/officeDocument/2006/relationships/image" Target="../media/image222.png"/></Relationships>
</file>

<file path=ppt/slides/_rels/slide6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3.png"/><Relationship Id="rId3" Type="http://schemas.openxmlformats.org/officeDocument/2006/relationships/image" Target="../media/image224.png"/><Relationship Id="rId4" Type="http://schemas.openxmlformats.org/officeDocument/2006/relationships/image" Target="../media/image225.png"/><Relationship Id="rId5" Type="http://schemas.openxmlformats.org/officeDocument/2006/relationships/image" Target="../media/image226.png"/></Relationships>
</file>

<file path=ppt/slides/_rels/slide6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7.png"/><Relationship Id="rId3" Type="http://schemas.openxmlformats.org/officeDocument/2006/relationships/image" Target="../media/image228.png"/><Relationship Id="rId4" Type="http://schemas.openxmlformats.org/officeDocument/2006/relationships/image" Target="../media/image229.png"/><Relationship Id="rId5" Type="http://schemas.openxmlformats.org/officeDocument/2006/relationships/image" Target="../media/image230.png"/></Relationships>
</file>

<file path=ppt/slides/_rels/slide6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1.png"/><Relationship Id="rId3" Type="http://schemas.openxmlformats.org/officeDocument/2006/relationships/image" Target="../media/image232.png"/><Relationship Id="rId4" Type="http://schemas.openxmlformats.org/officeDocument/2006/relationships/image" Target="../media/image233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2021-08-03_1627978704_FACsCl_WBG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Tuesday August 03 2021</a:t>
            </a:r>
            <a:br/>
            <a:r>
              <a:t>shenx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solvent additive J-V Parameters by value,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solvent additive J-V Parameters by value,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rsh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Yields, page 0</a:t>
            </a:r>
          </a:p>
        </p:txBody>
      </p:sp>
      <p:pic>
        <p:nvPicPr>
          <p:cNvPr id="3" name="Picture 2" descr="boxchart_yield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chart_yields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0</a:t>
            </a:r>
          </a:p>
        </p:txBody>
      </p:sp>
      <p:pic>
        <p:nvPicPr>
          <p:cNvPr id="3" name="Picture 2" descr="spo_4C93_solvent additive_5MAC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C93_solvent additive_5MAC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C93_solvent additive_5MAC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C93_solvent additive_5MAC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</a:t>
            </a:r>
          </a:p>
        </p:txBody>
      </p:sp>
      <p:pic>
        <p:nvPicPr>
          <p:cNvPr id="3" name="Picture 2" descr="spo_4C94_solvent additive_5MAC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C94_solvent additive_5MAC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C94_solvent additive_5MAC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C94_solvent additive_5MAC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2</a:t>
            </a:r>
          </a:p>
        </p:txBody>
      </p:sp>
      <p:pic>
        <p:nvPicPr>
          <p:cNvPr id="3" name="Picture 2" descr="spo_4C95_solvent additive_5MAC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C95_solvent additive_5MAC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C95_solvent additive_5MAC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C95_solvent additive_5MAC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3</a:t>
            </a:r>
          </a:p>
        </p:txBody>
      </p:sp>
      <p:pic>
        <p:nvPicPr>
          <p:cNvPr id="3" name="Picture 2" descr="spo_4C96_solvent additive_5FAC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C96_solvent additive_5FAC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C96_solvent additive_5FAC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C96_solvent additive_5FAC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4</a:t>
            </a:r>
          </a:p>
        </p:txBody>
      </p:sp>
      <p:pic>
        <p:nvPicPr>
          <p:cNvPr id="3" name="Picture 2" descr="spo_4C97_solvent additive_5FAC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C97_solvent additive_5FAC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C97_solvent additive_5FAC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C97_solvent additive_5FAC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5</a:t>
            </a:r>
          </a:p>
        </p:txBody>
      </p:sp>
      <p:pic>
        <p:nvPicPr>
          <p:cNvPr id="3" name="Picture 2" descr="spo_4C98_solvent additive_5FAC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C98_solvent additive_5FAC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C98_solvent additive_5FACl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C99_solvent additive_5CsCl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6</a:t>
            </a:r>
          </a:p>
        </p:txBody>
      </p:sp>
      <p:pic>
        <p:nvPicPr>
          <p:cNvPr id="3" name="Picture 2" descr="spo_4C99_solvent additive_5CsCl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C99_solvent additive_5CsCl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C99_solvent additive_5CsCl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C9A_solvent additive_5CsCl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37160" y="18288"/>
          <a:ext cx="8869680" cy="6812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520"/>
                <a:gridCol w="548640"/>
                <a:gridCol w="2011680"/>
                <a:gridCol w="2011680"/>
                <a:gridCol w="2011680"/>
                <a:gridCol w="1554480"/>
              </a:tblGrid>
              <a:tr h="524021">
                <a:tc>
                  <a:txBody>
                    <a:bodyPr/>
                    <a:lstStyle/>
                    <a:p>
                      <a:r>
                        <a:t>label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sub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HTM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perovskite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ETM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metal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4C93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4C94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4C95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4C96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4C97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4C98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4C99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4C9A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4C9B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4C9C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4C9D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8">
                <a:tc>
                  <a:txBody>
                    <a:bodyPr/>
                    <a:lstStyle/>
                    <a:p>
                      <a:r>
                        <a:t>4C9E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7</a:t>
            </a:r>
          </a:p>
        </p:txBody>
      </p:sp>
      <p:pic>
        <p:nvPicPr>
          <p:cNvPr id="3" name="Picture 2" descr="spo_4C9A_solvent additive_5CsCl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C9A_solvent additive_5CsCl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C9A_solvent additive_5CsCl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C9B_solvent additive_5CsCl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8</a:t>
            </a:r>
          </a:p>
        </p:txBody>
      </p:sp>
      <p:pic>
        <p:nvPicPr>
          <p:cNvPr id="3" name="Picture 2" descr="spo_4C9B_solvent additive_5CsCl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C9B_solvent additive_5CsCl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C9B_solvent additive_5CsCl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C9C_solvent additive_5FACsCl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9</a:t>
            </a:r>
          </a:p>
        </p:txBody>
      </p:sp>
      <p:pic>
        <p:nvPicPr>
          <p:cNvPr id="3" name="Picture 2" descr="spo_4C9C_solvent additive_5FACsCl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C9C_solvent additive_5FACsCl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C9C_solvent additive_5FACsCl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C9D_solvent additive_5FACsCl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10</a:t>
            </a:r>
          </a:p>
        </p:txBody>
      </p:sp>
      <p:pic>
        <p:nvPicPr>
          <p:cNvPr id="3" name="Picture 2" descr="spo_4C9D_solvent additive_5FACsCl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C9D_solvent additive_5FACsCl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C9D_solvent additive_5FACsCl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C9E_solvent additive_5FACsCl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11</a:t>
            </a:r>
          </a:p>
        </p:txBody>
      </p:sp>
      <p:pic>
        <p:nvPicPr>
          <p:cNvPr id="3" name="Picture 2" descr="spo_4C9E_solvent additive_5FACsCl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C9E_solvent additive_5FACsCl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C9E_solvent additive_5FACsCl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0</a:t>
            </a:r>
          </a:p>
        </p:txBody>
      </p:sp>
      <p:pic>
        <p:nvPicPr>
          <p:cNvPr id="3" name="Picture 2" descr="sjsc_4C93_solvent additive_5MAC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C93_solvent additive_5MAC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C93_solvent additive_5MAC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C93_solvent additive_5MAC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</a:t>
            </a:r>
          </a:p>
        </p:txBody>
      </p:sp>
      <p:pic>
        <p:nvPicPr>
          <p:cNvPr id="3" name="Picture 2" descr="sjsc_4C94_solvent additive_5MAC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C94_solvent additive_5MAC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C94_solvent additive_5MAC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C94_solvent additive_5MAC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2</a:t>
            </a:r>
          </a:p>
        </p:txBody>
      </p:sp>
      <p:pic>
        <p:nvPicPr>
          <p:cNvPr id="3" name="Picture 2" descr="sjsc_4C95_solvent additive_5MAC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C95_solvent additive_5MAC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C95_solvent additive_5MAC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C95_solvent additive_5MAC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3</a:t>
            </a:r>
          </a:p>
        </p:txBody>
      </p:sp>
      <p:pic>
        <p:nvPicPr>
          <p:cNvPr id="3" name="Picture 2" descr="sjsc_4C96_solvent additive_5FAC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C96_solvent additive_5FAC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C96_solvent additive_5FAC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C96_solvent additive_5FAC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4</a:t>
            </a:r>
          </a:p>
        </p:txBody>
      </p:sp>
      <p:pic>
        <p:nvPicPr>
          <p:cNvPr id="3" name="Picture 2" descr="sjsc_4C97_solvent additive_5FAC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C97_solvent additive_5FAC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C97_solvent additive_5FAC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C98_solvent additive_5FACl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Measured illumination spectra</a:t>
            </a:r>
          </a:p>
        </p:txBody>
      </p:sp>
      <p:pic>
        <p:nvPicPr>
          <p:cNvPr id="3" name="Picture 2" descr="spectr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8686800" cy="65151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5</a:t>
            </a:r>
          </a:p>
        </p:txBody>
      </p:sp>
      <p:pic>
        <p:nvPicPr>
          <p:cNvPr id="3" name="Picture 2" descr="sjsc_4C98_solvent additive_5FACl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C98_solvent additive_5FACl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C99_solvent additive_5CsCl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C99_solvent additive_5CsCl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6</a:t>
            </a:r>
          </a:p>
        </p:txBody>
      </p:sp>
      <p:pic>
        <p:nvPicPr>
          <p:cNvPr id="3" name="Picture 2" descr="sjsc_4C99_solvent additive_5CsCl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C99_solvent additive_5CsCl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C9A_solvent additive_5CsCl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C9A_solvent additive_5CsCl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7</a:t>
            </a:r>
          </a:p>
        </p:txBody>
      </p:sp>
      <p:pic>
        <p:nvPicPr>
          <p:cNvPr id="3" name="Picture 2" descr="sjsc_4C9A_solvent additive_5CsCl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C9A_solvent additive_5CsCl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C9B_solvent additive_5CsCl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C9B_solvent additive_5CsCl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8</a:t>
            </a:r>
          </a:p>
        </p:txBody>
      </p:sp>
      <p:pic>
        <p:nvPicPr>
          <p:cNvPr id="3" name="Picture 2" descr="sjsc_4C9B_solvent additive_5CsCl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C9B_solvent additive_5CsCl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C9C_solvent additive_5FACsCl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C9C_solvent additive_5FACsCl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9</a:t>
            </a:r>
          </a:p>
        </p:txBody>
      </p:sp>
      <p:pic>
        <p:nvPicPr>
          <p:cNvPr id="3" name="Picture 2" descr="sjsc_4C9C_solvent additive_5FACsCl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C9C_solvent additive_5FACsCl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C9D_solvent additive_5FACsCl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C9D_solvent additive_5FACsCl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10</a:t>
            </a:r>
          </a:p>
        </p:txBody>
      </p:sp>
      <p:pic>
        <p:nvPicPr>
          <p:cNvPr id="3" name="Picture 2" descr="sjsc_4C9D_solvent additive_5FACsCl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C9D_solvent additive_5FACsCl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C9E_solvent additive_5FACsCl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C9E_solvent additive_5FACsCl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11</a:t>
            </a:r>
          </a:p>
        </p:txBody>
      </p:sp>
      <p:pic>
        <p:nvPicPr>
          <p:cNvPr id="3" name="Picture 2" descr="sjsc_4C9E_solvent additive_5FACsCl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C9E_solvent additive_5FACsCl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0</a:t>
            </a:r>
          </a:p>
        </p:txBody>
      </p:sp>
      <p:pic>
        <p:nvPicPr>
          <p:cNvPr id="3" name="Picture 2" descr="svoc_4C93_solvent additive_5MAC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C93_solvent additive_5MACl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C93_solvent additive_5MACl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C93_solvent additive_5MACl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</a:t>
            </a:r>
          </a:p>
        </p:txBody>
      </p:sp>
      <p:pic>
        <p:nvPicPr>
          <p:cNvPr id="3" name="Picture 2" descr="svoc_4C93_solvent additive_5MACl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C94_solvent additive_5MACl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C94_solvent additive_5MACl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C94_solvent additive_5MACl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2</a:t>
            </a:r>
          </a:p>
        </p:txBody>
      </p:sp>
      <p:pic>
        <p:nvPicPr>
          <p:cNvPr id="3" name="Picture 2" descr="svoc_4C94_solvent additive_5MACl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C95_solvent additive_5MACl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C95_solvent additive_5MACl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C95_solvent additive_5MACl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3</a:t>
            </a:r>
          </a:p>
        </p:txBody>
      </p:sp>
      <p:pic>
        <p:nvPicPr>
          <p:cNvPr id="3" name="Picture 2" descr="svoc_4C95_solvent additive_5MACl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C96_solvent additive_5FACl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C96_solvent additive_5FACl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C96_solvent additive_5FACl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4</a:t>
            </a:r>
          </a:p>
        </p:txBody>
      </p:sp>
      <p:pic>
        <p:nvPicPr>
          <p:cNvPr id="3" name="Picture 2" descr="svoc_4C96_solvent additive_5FACl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C97_solvent additive_5FACl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C97_solvent additive_5FACl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C97_solvent additive_5FACl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5</a:t>
            </a:r>
          </a:p>
        </p:txBody>
      </p:sp>
      <p:pic>
        <p:nvPicPr>
          <p:cNvPr id="3" name="Picture 2" descr="svoc_4C97_solvent additive_5FACl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C98_solvent additive_5FACl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C98_solvent additive_5FACl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C98_solvent additive_5FAC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6</a:t>
            </a:r>
          </a:p>
        </p:txBody>
      </p:sp>
      <p:pic>
        <p:nvPicPr>
          <p:cNvPr id="3" name="Picture 2" descr="svoc_4C99_solvent additive_5CsC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C99_solvent additive_5CsC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C99_solvent additive_5CsC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C99_solvent additive_5CsC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7</a:t>
            </a:r>
          </a:p>
        </p:txBody>
      </p:sp>
      <p:pic>
        <p:nvPicPr>
          <p:cNvPr id="3" name="Picture 2" descr="svoc_4C9A_solvent additive_5CsC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C9A_solvent additive_5CsC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C9A_solvent additive_5CsC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C9A_solvent additive_5CsC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8</a:t>
            </a:r>
          </a:p>
        </p:txBody>
      </p:sp>
      <p:pic>
        <p:nvPicPr>
          <p:cNvPr id="3" name="Picture 2" descr="svoc_4C9B_solvent additive_5CsC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C9B_solvent additive_5CsC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C9B_solvent additive_5CsC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C9B_solvent additive_5CsC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9</a:t>
            </a:r>
          </a:p>
        </p:txBody>
      </p:sp>
      <p:pic>
        <p:nvPicPr>
          <p:cNvPr id="3" name="Picture 2" descr="svoc_4C9C_solvent additive_5FACsC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C9C_solvent additive_5FACsC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C9C_solvent additive_5FACsC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C9C_solvent additive_5FACsC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10</a:t>
            </a:r>
          </a:p>
        </p:txBody>
      </p:sp>
      <p:pic>
        <p:nvPicPr>
          <p:cNvPr id="3" name="Picture 2" descr="svoc_4C9D_solvent additive_5FACsC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C9D_solvent additive_5FACsC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C9D_solvent additive_5FACsC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C9D_solvent additive_5FACsC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11</a:t>
            </a:r>
          </a:p>
        </p:txBody>
      </p:sp>
      <p:pic>
        <p:nvPicPr>
          <p:cNvPr id="3" name="Picture 2" descr="svoc_4C9E_solvent additive_5FACsC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C9E_solvent additive_5FACsC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C9E_solvent additive_5FACsC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C9E_solvent additive_5FACsC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0</a:t>
            </a:r>
          </a:p>
        </p:txBody>
      </p:sp>
      <p:pic>
        <p:nvPicPr>
          <p:cNvPr id="3" name="Picture 2" descr="jv_all_4C9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237537" cy="3257550"/>
          </a:xfrm>
          <a:prstGeom prst="rect">
            <a:avLst/>
          </a:prstGeom>
        </p:spPr>
      </p:pic>
      <p:pic>
        <p:nvPicPr>
          <p:cNvPr id="4" name="Picture 3" descr="jv_all_4C9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237537" cy="3257550"/>
          </a:xfrm>
          <a:prstGeom prst="rect">
            <a:avLst/>
          </a:prstGeom>
        </p:spPr>
      </p:pic>
      <p:pic>
        <p:nvPicPr>
          <p:cNvPr id="5" name="Picture 4" descr="jv_all_4C9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237537" cy="3257550"/>
          </a:xfrm>
          <a:prstGeom prst="rect">
            <a:avLst/>
          </a:prstGeom>
        </p:spPr>
      </p:pic>
      <p:pic>
        <p:nvPicPr>
          <p:cNvPr id="6" name="Picture 5" descr="jv_all_4C9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23753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1</a:t>
            </a:r>
          </a:p>
        </p:txBody>
      </p:sp>
      <p:pic>
        <p:nvPicPr>
          <p:cNvPr id="3" name="Picture 2" descr="jv_all_4C9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237537" cy="3257550"/>
          </a:xfrm>
          <a:prstGeom prst="rect">
            <a:avLst/>
          </a:prstGeom>
        </p:spPr>
      </p:pic>
      <p:pic>
        <p:nvPicPr>
          <p:cNvPr id="4" name="Picture 3" descr="jv_all_4C9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237537" cy="3257550"/>
          </a:xfrm>
          <a:prstGeom prst="rect">
            <a:avLst/>
          </a:prstGeom>
        </p:spPr>
      </p:pic>
      <p:pic>
        <p:nvPicPr>
          <p:cNvPr id="5" name="Picture 4" descr="jv_all_4C9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70995" cy="3257550"/>
          </a:xfrm>
          <a:prstGeom prst="rect">
            <a:avLst/>
          </a:prstGeom>
        </p:spPr>
      </p:pic>
      <p:pic>
        <p:nvPicPr>
          <p:cNvPr id="6" name="Picture 5" descr="jv_all_4C9A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70995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2</a:t>
            </a:r>
          </a:p>
        </p:txBody>
      </p:sp>
      <p:pic>
        <p:nvPicPr>
          <p:cNvPr id="3" name="Picture 2" descr="jv_all_4C9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70995" cy="3257550"/>
          </a:xfrm>
          <a:prstGeom prst="rect">
            <a:avLst/>
          </a:prstGeom>
        </p:spPr>
      </p:pic>
      <p:pic>
        <p:nvPicPr>
          <p:cNvPr id="4" name="Picture 3" descr="jv_all_4C9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237537" cy="3257550"/>
          </a:xfrm>
          <a:prstGeom prst="rect">
            <a:avLst/>
          </a:prstGeom>
        </p:spPr>
      </p:pic>
      <p:pic>
        <p:nvPicPr>
          <p:cNvPr id="5" name="Picture 4" descr="jv_all_4C9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237537" cy="3257550"/>
          </a:xfrm>
          <a:prstGeom prst="rect">
            <a:avLst/>
          </a:prstGeom>
        </p:spPr>
      </p:pic>
      <p:pic>
        <p:nvPicPr>
          <p:cNvPr id="6" name="Picture 5" descr="jv_all_4C9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23753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0</a:t>
            </a:r>
          </a:p>
        </p:txBody>
      </p:sp>
      <p:pic>
        <p:nvPicPr>
          <p:cNvPr id="3" name="Picture 2" descr="jv_best_solvent additive_solvent additiv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jv_best_solvent additive_solvent additiv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jv_best_solvent additive_solvent additiv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jv_best_solvent additive_solvent additiv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0</a:t>
            </a:r>
          </a:p>
        </p:txBody>
      </p:sp>
      <p:pic>
        <p:nvPicPr>
          <p:cNvPr id="3" name="Picture 2" descr="jv_all_4C9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18457" cy="3257550"/>
          </a:xfrm>
          <a:prstGeom prst="rect">
            <a:avLst/>
          </a:prstGeom>
        </p:spPr>
      </p:pic>
      <p:pic>
        <p:nvPicPr>
          <p:cNvPr id="4" name="Picture 3" descr="jv_all_4C9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C9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C9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21481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</a:t>
            </a:r>
          </a:p>
        </p:txBody>
      </p:sp>
      <p:pic>
        <p:nvPicPr>
          <p:cNvPr id="3" name="Picture 2" descr="jv_all_4C9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C9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C9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18457" cy="3257550"/>
          </a:xfrm>
          <a:prstGeom prst="rect">
            <a:avLst/>
          </a:prstGeom>
        </p:spPr>
      </p:pic>
      <p:pic>
        <p:nvPicPr>
          <p:cNvPr id="6" name="Picture 5" descr="jv_all_4C9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21481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2</a:t>
            </a:r>
          </a:p>
        </p:txBody>
      </p:sp>
      <p:pic>
        <p:nvPicPr>
          <p:cNvPr id="3" name="Picture 2" descr="jv_all_4C9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21481" cy="3257550"/>
          </a:xfrm>
          <a:prstGeom prst="rect">
            <a:avLst/>
          </a:prstGeom>
        </p:spPr>
      </p:pic>
      <p:pic>
        <p:nvPicPr>
          <p:cNvPr id="4" name="Picture 3" descr="jv_all_4C9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C9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18457" cy="3257550"/>
          </a:xfrm>
          <a:prstGeom prst="rect">
            <a:avLst/>
          </a:prstGeom>
        </p:spPr>
      </p:pic>
      <p:pic>
        <p:nvPicPr>
          <p:cNvPr id="6" name="Picture 5" descr="jv_all_4C9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21481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3</a:t>
            </a:r>
          </a:p>
        </p:txBody>
      </p:sp>
      <p:pic>
        <p:nvPicPr>
          <p:cNvPr id="3" name="Picture 2" descr="jv_all_4C9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18457" cy="3257550"/>
          </a:xfrm>
          <a:prstGeom prst="rect">
            <a:avLst/>
          </a:prstGeom>
        </p:spPr>
      </p:pic>
      <p:pic>
        <p:nvPicPr>
          <p:cNvPr id="4" name="Picture 3" descr="jv_all_4C9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C9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C9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4</a:t>
            </a:r>
          </a:p>
        </p:txBody>
      </p:sp>
      <p:pic>
        <p:nvPicPr>
          <p:cNvPr id="3" name="Picture 2" descr="jv_all_4C9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21481" cy="3257550"/>
          </a:xfrm>
          <a:prstGeom prst="rect">
            <a:avLst/>
          </a:prstGeom>
        </p:spPr>
      </p:pic>
      <p:pic>
        <p:nvPicPr>
          <p:cNvPr id="4" name="Picture 3" descr="jv_all_4C9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C9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C97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5</a:t>
            </a:r>
          </a:p>
        </p:txBody>
      </p:sp>
      <p:pic>
        <p:nvPicPr>
          <p:cNvPr id="3" name="Picture 2" descr="jv_all_4C9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21481" cy="3257550"/>
          </a:xfrm>
          <a:prstGeom prst="rect">
            <a:avLst/>
          </a:prstGeom>
        </p:spPr>
      </p:pic>
      <p:pic>
        <p:nvPicPr>
          <p:cNvPr id="4" name="Picture 3" descr="jv_all_4C9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C9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18457" cy="3257550"/>
          </a:xfrm>
          <a:prstGeom prst="rect">
            <a:avLst/>
          </a:prstGeom>
        </p:spPr>
      </p:pic>
      <p:pic>
        <p:nvPicPr>
          <p:cNvPr id="6" name="Picture 5" descr="jv_all_4C9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6</a:t>
            </a:r>
          </a:p>
        </p:txBody>
      </p:sp>
      <p:pic>
        <p:nvPicPr>
          <p:cNvPr id="3" name="Picture 2" descr="jv_all_4C9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C9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C9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C9A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7</a:t>
            </a:r>
          </a:p>
        </p:txBody>
      </p:sp>
      <p:pic>
        <p:nvPicPr>
          <p:cNvPr id="3" name="Picture 2" descr="jv_all_4C9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C9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C9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C9B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8</a:t>
            </a:r>
          </a:p>
        </p:txBody>
      </p:sp>
      <p:pic>
        <p:nvPicPr>
          <p:cNvPr id="3" name="Picture 2" descr="jv_all_4C9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C9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C9B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C9C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21481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9</a:t>
            </a:r>
          </a:p>
        </p:txBody>
      </p:sp>
      <p:pic>
        <p:nvPicPr>
          <p:cNvPr id="3" name="Picture 2" descr="jv_all_4C9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C9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C9C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C9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21481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10</a:t>
            </a:r>
          </a:p>
        </p:txBody>
      </p:sp>
      <p:pic>
        <p:nvPicPr>
          <p:cNvPr id="3" name="Picture 2" descr="jv_all_4C9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C9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C9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C9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21481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11</a:t>
            </a:r>
          </a:p>
        </p:txBody>
      </p:sp>
      <p:pic>
        <p:nvPicPr>
          <p:cNvPr id="3" name="Picture 2" descr="jv_all_4C9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C9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C9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rsh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solvent additive Steady-state Parameters by value,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solvent additive Steady-state Parameters by value,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